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686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779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25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656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33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96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8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99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45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012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2F8B1-02A8-461B-9484-6CB15B50C546}" type="datetimeFigureOut">
              <a:rPr lang="en-US" smtClean="0"/>
              <a:t>03-Jan-23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9162E-6BC2-4F99-ADEB-F64BEAF8D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1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MVI_697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81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5" y="9842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72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מסך רחב</PresentationFormat>
  <Paragraphs>0</Paragraphs>
  <Slides>1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ערכת נושא Office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eli</dc:creator>
  <cp:lastModifiedBy>eli</cp:lastModifiedBy>
  <cp:revision>2</cp:revision>
  <dcterms:created xsi:type="dcterms:W3CDTF">2023-01-03T21:45:02Z</dcterms:created>
  <dcterms:modified xsi:type="dcterms:W3CDTF">2023-01-03T21:46:59Z</dcterms:modified>
</cp:coreProperties>
</file>

<file path=docProps/thumbnail.jpeg>
</file>